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DCE3-BEED-4727-9FFB-6E63378AB88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D30F-D519-47D6-906E-8EC15C0A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3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DCE3-BEED-4727-9FFB-6E63378AB88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D30F-D519-47D6-906E-8EC15C0A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2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DCE3-BEED-4727-9FFB-6E63378AB88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D30F-D519-47D6-906E-8EC15C0A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5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DCE3-BEED-4727-9FFB-6E63378AB88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D30F-D519-47D6-906E-8EC15C0A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8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DCE3-BEED-4727-9FFB-6E63378AB88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D30F-D519-47D6-906E-8EC15C0A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9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DCE3-BEED-4727-9FFB-6E63378AB88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D30F-D519-47D6-906E-8EC15C0A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6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DCE3-BEED-4727-9FFB-6E63378AB88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D30F-D519-47D6-906E-8EC15C0A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DCE3-BEED-4727-9FFB-6E63378AB88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D30F-D519-47D6-906E-8EC15C0A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3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DCE3-BEED-4727-9FFB-6E63378AB88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D30F-D519-47D6-906E-8EC15C0A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2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DCE3-BEED-4727-9FFB-6E63378AB88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D30F-D519-47D6-906E-8EC15C0A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5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DCE3-BEED-4727-9FFB-6E63378AB88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D30F-D519-47D6-906E-8EC15C0A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5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DCE3-BEED-4727-9FFB-6E63378AB889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CD30F-D519-47D6-906E-8EC15C0A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7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MicrogrammaDMedExt" panose="020B0607030502060204" pitchFamily="34" charset="0"/>
              </a:rPr>
              <a:t>What’s New with Parcels?</a:t>
            </a:r>
            <a:br>
              <a:rPr lang="en-US" sz="4800" dirty="0">
                <a:latin typeface="MicrogrammaDMedExt" panose="020B0607030502060204" pitchFamily="34" charset="0"/>
              </a:rPr>
            </a:br>
            <a:br>
              <a:rPr lang="en-US" dirty="0">
                <a:latin typeface="MicrogrammaDMedExt" panose="020B0607030502060204" pitchFamily="34" charset="0"/>
              </a:rPr>
            </a:br>
            <a:endParaRPr lang="en-US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ArcGIS Solutions for Parcel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0" y="340568"/>
            <a:ext cx="11649728" cy="6362123"/>
          </a:xfrm>
        </p:spPr>
      </p:pic>
    </p:spTree>
    <p:extLst>
      <p:ext uri="{BB962C8B-B14F-4D97-AF65-F5344CB8AC3E}">
        <p14:creationId xmlns:p14="http://schemas.microsoft.com/office/powerpoint/2010/main" val="88776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2" y="436228"/>
            <a:ext cx="11839649" cy="6006517"/>
          </a:xfrm>
        </p:spPr>
      </p:pic>
    </p:spTree>
    <p:extLst>
      <p:ext uri="{BB962C8B-B14F-4D97-AF65-F5344CB8AC3E}">
        <p14:creationId xmlns:p14="http://schemas.microsoft.com/office/powerpoint/2010/main" val="428059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75" y="436228"/>
            <a:ext cx="10339462" cy="6006517"/>
          </a:xfrm>
        </p:spPr>
      </p:pic>
    </p:spTree>
    <p:extLst>
      <p:ext uri="{BB962C8B-B14F-4D97-AF65-F5344CB8AC3E}">
        <p14:creationId xmlns:p14="http://schemas.microsoft.com/office/powerpoint/2010/main" val="95264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0" y="325593"/>
            <a:ext cx="11693271" cy="6392076"/>
          </a:xfrm>
        </p:spPr>
      </p:pic>
    </p:spTree>
    <p:extLst>
      <p:ext uri="{BB962C8B-B14F-4D97-AF65-F5344CB8AC3E}">
        <p14:creationId xmlns:p14="http://schemas.microsoft.com/office/powerpoint/2010/main" val="289438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7" y="325593"/>
            <a:ext cx="11686276" cy="6392076"/>
          </a:xfrm>
        </p:spPr>
      </p:pic>
    </p:spTree>
    <p:extLst>
      <p:ext uri="{BB962C8B-B14F-4D97-AF65-F5344CB8AC3E}">
        <p14:creationId xmlns:p14="http://schemas.microsoft.com/office/powerpoint/2010/main" val="311558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7" y="328359"/>
            <a:ext cx="11686276" cy="6386543"/>
          </a:xfrm>
        </p:spPr>
      </p:pic>
    </p:spTree>
    <p:extLst>
      <p:ext uri="{BB962C8B-B14F-4D97-AF65-F5344CB8AC3E}">
        <p14:creationId xmlns:p14="http://schemas.microsoft.com/office/powerpoint/2010/main" val="421400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8" y="328359"/>
            <a:ext cx="11662913" cy="6386543"/>
          </a:xfrm>
        </p:spPr>
      </p:pic>
    </p:spTree>
    <p:extLst>
      <p:ext uri="{BB962C8B-B14F-4D97-AF65-F5344CB8AC3E}">
        <p14:creationId xmlns:p14="http://schemas.microsoft.com/office/powerpoint/2010/main" val="76511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8" y="340007"/>
            <a:ext cx="11662913" cy="6363246"/>
          </a:xfrm>
        </p:spPr>
      </p:pic>
    </p:spTree>
    <p:extLst>
      <p:ext uri="{BB962C8B-B14F-4D97-AF65-F5344CB8AC3E}">
        <p14:creationId xmlns:p14="http://schemas.microsoft.com/office/powerpoint/2010/main" val="191729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0" y="340007"/>
            <a:ext cx="11649728" cy="6363246"/>
          </a:xfrm>
        </p:spPr>
      </p:pic>
    </p:spTree>
    <p:extLst>
      <p:ext uri="{BB962C8B-B14F-4D97-AF65-F5344CB8AC3E}">
        <p14:creationId xmlns:p14="http://schemas.microsoft.com/office/powerpoint/2010/main" val="732750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MicrogrammaDMedExt</vt:lpstr>
      <vt:lpstr>Microsoft Sans Serif</vt:lpstr>
      <vt:lpstr>Office Theme</vt:lpstr>
      <vt:lpstr>What’s New with Parcels?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with Parcels?  </dc:title>
  <dc:creator>Joe Christian</dc:creator>
  <cp:lastModifiedBy>Joe Christian</cp:lastModifiedBy>
  <cp:revision>1</cp:revision>
  <dcterms:created xsi:type="dcterms:W3CDTF">2016-12-19T21:34:41Z</dcterms:created>
  <dcterms:modified xsi:type="dcterms:W3CDTF">2016-12-19T21:34:57Z</dcterms:modified>
</cp:coreProperties>
</file>