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58" r:id="rId7"/>
    <p:sldId id="259" r:id="rId8"/>
    <p:sldId id="260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33"/>
  </p:normalViewPr>
  <p:slideViewPr>
    <p:cSldViewPr snapToGrid="0" snapToObjects="1">
      <p:cViewPr varScale="1">
        <p:scale>
          <a:sx n="81" d="100"/>
          <a:sy n="81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ArcPro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10.5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Unknown  unknowns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785" y="0"/>
            <a:ext cx="4594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95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269" y="0"/>
            <a:ext cx="9905998" cy="1478570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pro.arcgis.com</a:t>
            </a:r>
            <a:r>
              <a:rPr lang="en-US" dirty="0"/>
              <a:t>/en/pro-app/tool-reference/appendices/unavailable-</a:t>
            </a:r>
            <a:r>
              <a:rPr lang="en-US" dirty="0" err="1"/>
              <a:t>tools.htm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63" y="1422694"/>
            <a:ext cx="10563247" cy="50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45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ArcPro</a:t>
            </a:r>
            <a:r>
              <a:rPr lang="en-US" dirty="0" smtClean="0"/>
              <a:t> </a:t>
            </a:r>
            <a:r>
              <a:rPr lang="en-US" sz="2400" dirty="0" smtClean="0"/>
              <a:t>or</a:t>
            </a:r>
            <a:r>
              <a:rPr lang="en-US" dirty="0" smtClean="0"/>
              <a:t> ArcGIS pro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4" y="2695192"/>
            <a:ext cx="9896454" cy="378056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14" y="134912"/>
            <a:ext cx="5347808" cy="3541712"/>
          </a:xfrm>
        </p:spPr>
      </p:pic>
    </p:spTree>
    <p:extLst>
      <p:ext uri="{BB962C8B-B14F-4D97-AF65-F5344CB8AC3E}">
        <p14:creationId xmlns:p14="http://schemas.microsoft.com/office/powerpoint/2010/main" val="137454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69" y="537061"/>
            <a:ext cx="12192000" cy="940459"/>
          </a:xfrm>
        </p:spPr>
        <p:txBody>
          <a:bodyPr>
            <a:normAutofit/>
          </a:bodyPr>
          <a:lstStyle/>
          <a:p>
            <a:r>
              <a:rPr lang="en-US" sz="1800" dirty="0"/>
              <a:t>http://</a:t>
            </a:r>
            <a:r>
              <a:rPr lang="en-US" sz="1800" dirty="0" err="1"/>
              <a:t>server.arcgis.com</a:t>
            </a:r>
            <a:r>
              <a:rPr lang="en-US" sz="1800" dirty="0"/>
              <a:t>/en/server/latest/get-started/windows/what-s-new-in-</a:t>
            </a:r>
            <a:r>
              <a:rPr lang="en-US" sz="1800" dirty="0" err="1"/>
              <a:t>arcgis</a:t>
            </a:r>
            <a:r>
              <a:rPr lang="en-US" sz="1800" dirty="0"/>
              <a:t>-for-</a:t>
            </a:r>
            <a:r>
              <a:rPr lang="en-US" sz="1800" dirty="0" err="1"/>
              <a:t>server.htm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46" y="1356353"/>
            <a:ext cx="9660078" cy="5332364"/>
          </a:xfrm>
        </p:spPr>
      </p:pic>
    </p:spTree>
    <p:extLst>
      <p:ext uri="{BB962C8B-B14F-4D97-AF65-F5344CB8AC3E}">
        <p14:creationId xmlns:p14="http://schemas.microsoft.com/office/powerpoint/2010/main" val="184628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281" y="404735"/>
            <a:ext cx="10942480" cy="1002806"/>
          </a:xfrm>
        </p:spPr>
        <p:txBody>
          <a:bodyPr>
            <a:normAutofit fontScale="90000"/>
          </a:bodyPr>
          <a:lstStyle/>
          <a:p>
            <a:r>
              <a:rPr lang="en-US" dirty="0"/>
              <a:t>http://</a:t>
            </a:r>
            <a:r>
              <a:rPr lang="en-US" dirty="0" err="1"/>
              <a:t>www.esri.com</a:t>
            </a:r>
            <a:r>
              <a:rPr lang="en-US" dirty="0"/>
              <a:t>/seminars/</a:t>
            </a:r>
            <a:r>
              <a:rPr lang="en-US" dirty="0" err="1"/>
              <a:t>arcgis</a:t>
            </a:r>
            <a:r>
              <a:rPr lang="en-US" dirty="0"/>
              <a:t>-user-seminar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279"/>
            <a:ext cx="12211655" cy="5664722"/>
          </a:xfrm>
        </p:spPr>
      </p:pic>
    </p:spTree>
    <p:extLst>
      <p:ext uri="{BB962C8B-B14F-4D97-AF65-F5344CB8AC3E}">
        <p14:creationId xmlns:p14="http://schemas.microsoft.com/office/powerpoint/2010/main" val="101993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286" y="0"/>
            <a:ext cx="9905998" cy="1043855"/>
          </a:xfrm>
        </p:spPr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pro.arcgis.com</a:t>
            </a:r>
            <a:r>
              <a:rPr lang="en-US" dirty="0"/>
              <a:t>/en/pro-app/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0" y="867263"/>
            <a:ext cx="10383944" cy="5990737"/>
          </a:xfrm>
        </p:spPr>
      </p:pic>
    </p:spTree>
    <p:extLst>
      <p:ext uri="{BB962C8B-B14F-4D97-AF65-F5344CB8AC3E}">
        <p14:creationId xmlns:p14="http://schemas.microsoft.com/office/powerpoint/2010/main" val="202585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993" y="108853"/>
            <a:ext cx="10799379" cy="7740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Solutions Deployment </a:t>
            </a:r>
            <a:r>
              <a:rPr lang="en-US" dirty="0"/>
              <a:t>Tool</a:t>
            </a:r>
            <a:br>
              <a:rPr lang="en-US" dirty="0"/>
            </a:br>
            <a:r>
              <a:rPr lang="en-US" sz="2000" dirty="0"/>
              <a:t>https://</a:t>
            </a:r>
            <a:r>
              <a:rPr lang="en-US" sz="2000" dirty="0" err="1"/>
              <a:t>blogs.esri.com</a:t>
            </a:r>
            <a:r>
              <a:rPr lang="en-US" sz="2000" dirty="0"/>
              <a:t>/</a:t>
            </a:r>
            <a:r>
              <a:rPr lang="en-US" sz="2000" dirty="0" err="1"/>
              <a:t>esri</a:t>
            </a:r>
            <a:r>
              <a:rPr lang="en-US" sz="2000" dirty="0"/>
              <a:t>/</a:t>
            </a:r>
            <a:r>
              <a:rPr lang="en-US" sz="2000" dirty="0" err="1"/>
              <a:t>arcgis</a:t>
            </a:r>
            <a:r>
              <a:rPr lang="en-US" sz="2000" dirty="0"/>
              <a:t>/2016/12/09/</a:t>
            </a:r>
            <a:r>
              <a:rPr lang="en-US" sz="2000" dirty="0" err="1"/>
              <a:t>arcgis</a:t>
            </a:r>
            <a:r>
              <a:rPr lang="en-US" sz="2000" dirty="0"/>
              <a:t>-solutions-deployment-tool-sneak-peek/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49" y="1109057"/>
            <a:ext cx="9476279" cy="5748943"/>
          </a:xfrm>
        </p:spPr>
      </p:pic>
    </p:spTree>
    <p:extLst>
      <p:ext uri="{BB962C8B-B14F-4D97-AF65-F5344CB8AC3E}">
        <p14:creationId xmlns:p14="http://schemas.microsoft.com/office/powerpoint/2010/main" val="154821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62" y="277325"/>
            <a:ext cx="6895476" cy="6363777"/>
          </a:xfrm>
        </p:spPr>
      </p:pic>
    </p:spTree>
    <p:extLst>
      <p:ext uri="{BB962C8B-B14F-4D97-AF65-F5344CB8AC3E}">
        <p14:creationId xmlns:p14="http://schemas.microsoft.com/office/powerpoint/2010/main" val="131411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55" y="149901"/>
            <a:ext cx="6598571" cy="6559059"/>
          </a:xfrm>
        </p:spPr>
      </p:pic>
    </p:spTree>
    <p:extLst>
      <p:ext uri="{BB962C8B-B14F-4D97-AF65-F5344CB8AC3E}">
        <p14:creationId xmlns:p14="http://schemas.microsoft.com/office/powerpoint/2010/main" val="45574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75" y="85205"/>
            <a:ext cx="6310630" cy="6585417"/>
          </a:xfrm>
        </p:spPr>
      </p:pic>
    </p:spTree>
    <p:extLst>
      <p:ext uri="{BB962C8B-B14F-4D97-AF65-F5344CB8AC3E}">
        <p14:creationId xmlns:p14="http://schemas.microsoft.com/office/powerpoint/2010/main" val="199553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170</TotalTime>
  <Words>23</Words>
  <Application>Microsoft Macintosh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Tw Cen MT</vt:lpstr>
      <vt:lpstr>Circuit</vt:lpstr>
      <vt:lpstr>ArcPro &amp; 10.5</vt:lpstr>
      <vt:lpstr>ArcPro or ArcGIS pro</vt:lpstr>
      <vt:lpstr>http://server.arcgis.com/en/server/latest/get-started/windows/what-s-new-in-arcgis-for-server.htm</vt:lpstr>
      <vt:lpstr>http://www.esri.com/seminars/arcgis-user-seminar</vt:lpstr>
      <vt:lpstr>http://pro.arcgis.com/en/pro-app/</vt:lpstr>
      <vt:lpstr>Solutions Deployment Tool https://blogs.esri.com/esri/arcgis/2016/12/09/arcgis-solutions-deployment-tool-sneak-peek/</vt:lpstr>
      <vt:lpstr>PowerPoint Presentation</vt:lpstr>
      <vt:lpstr>PowerPoint Presentation</vt:lpstr>
      <vt:lpstr>PowerPoint Presentation</vt:lpstr>
      <vt:lpstr>https://pro.arcgis.com/en/pro-app/tool-reference/appendices/unavailable-tools.htm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ArcPro &amp; 10.5</dc:title>
  <dc:creator>Micah Williamson</dc:creator>
  <cp:lastModifiedBy>Micah Williamson</cp:lastModifiedBy>
  <cp:revision>8</cp:revision>
  <dcterms:created xsi:type="dcterms:W3CDTF">2016-12-16T12:48:42Z</dcterms:created>
  <dcterms:modified xsi:type="dcterms:W3CDTF">2016-12-19T15:24:44Z</dcterms:modified>
</cp:coreProperties>
</file>